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1F7C21D7-15B3-4F2D-3D7E-3A57A661E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48" y="458946"/>
            <a:ext cx="9891304" cy="594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2023-04-19T11:08:40Z</dcterms:modified>
</cp:coreProperties>
</file>