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>
            <a:extLst>
              <a:ext uri="{FF2B5EF4-FFF2-40B4-BE49-F238E27FC236}">
                <a16:creationId xmlns:a16="http://schemas.microsoft.com/office/drawing/2014/main" id="{1F7C21D7-15B3-4F2D-3D7E-3A57A661E0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348" y="458946"/>
            <a:ext cx="9891304" cy="594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20</cp:revision>
  <dcterms:created xsi:type="dcterms:W3CDTF">2023-04-19T10:18:24Z</dcterms:created>
  <dcterms:modified xsi:type="dcterms:W3CDTF">2023-04-19T11:08:40Z</dcterms:modified>
</cp:coreProperties>
</file>