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8C1B043-DB0D-9924-EDE6-3927A191C5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006" y="617431"/>
            <a:ext cx="7497988" cy="56231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2023-04-19T11:07:19Z</dcterms:modified>
</cp:coreProperties>
</file>