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FF3E232-6352-5E5C-B5BF-384A257F9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27" y="1213214"/>
            <a:ext cx="10361945" cy="4431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2023-04-19T11:06:53Z</dcterms:modified>
</cp:coreProperties>
</file>