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A2D122A-1284-3D20-C2C6-A6F182E0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981" y="1206421"/>
            <a:ext cx="6928037" cy="44451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2023-04-19T11:06:21Z</dcterms:modified>
</cp:coreProperties>
</file>