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16AA467-3170-8D5D-CCE2-11666A839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60" y="1005149"/>
            <a:ext cx="11191480" cy="4847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2023-04-19T11:05:55Z</dcterms:modified>
</cp:coreProperties>
</file>