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6C475829-D679-796E-E68E-CE103C9297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22" y="1651513"/>
            <a:ext cx="10730356" cy="3554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20</cp:revision>
  <dcterms:created xsi:type="dcterms:W3CDTF">2023-04-19T10:18:24Z</dcterms:created>
  <dcterms:modified xsi:type="dcterms:W3CDTF">2023-04-19T11:05:00Z</dcterms:modified>
</cp:coreProperties>
</file>