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C41BD92-8E44-0CE2-687B-A0034E5AE7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874" y="1744619"/>
            <a:ext cx="10242251" cy="33687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2023-04-19T11:04:35Z</dcterms:modified>
</cp:coreProperties>
</file>