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868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48175CB-8181-7ED0-28F5-85A97D423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177" y="562364"/>
            <a:ext cx="8677646" cy="5733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2023-04-19T11:04:00Z</dcterms:modified>
</cp:coreProperties>
</file>