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87637607" descr="テーブル&#10;&#10;自動的に生成された説明">
            <a:extLst>
              <a:ext uri="{FF2B5EF4-FFF2-40B4-BE49-F238E27FC236}">
                <a16:creationId xmlns:a16="http://schemas.microsoft.com/office/drawing/2014/main" id="{4797B3E5-E593-141F-F8A3-F0965C6EB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52" y="1653008"/>
            <a:ext cx="10209295" cy="355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2023-04-19T11:03:25Z</dcterms:modified>
</cp:coreProperties>
</file>