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0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77273-FAFA-496B-F2CE-A2E1A8525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889977-0A23-43FF-30D8-15BDF47ED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C10CF-7CA9-3503-09F3-C9B7F0EF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961C5-2F83-9768-7ADF-3892CF00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8178A-3332-6CAB-D0ED-7991FFCF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40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B3628-96E1-52C3-2C54-1BB975AA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23B213-6316-1B46-02A6-9D2DD6657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703FD-912E-5DCC-F339-913B97DE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F4DBC-F0A2-778C-E474-F7F58E3E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9E1C6-5743-0862-C1CD-E14035E6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9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D06AE8-2AD9-0FE4-6875-86B382BF0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F55931-6EED-0232-650E-BCFB83866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B0760-D4A1-EC7D-140E-47F3BD47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955953-672C-EB58-7B4A-94438C12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1276CD-3409-8301-CBB3-EDD2DC44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2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3574DD-4FBD-1E8D-2215-03776549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2FB956-2A8F-7DFA-7AE0-47D6346B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EE5E1-B0CA-1487-8B5F-7AB93D25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7A5B1-0D6A-591A-B8B4-8AFCA8CC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34E8A8-639D-C6CE-44A3-797650B1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74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96DE0-B27B-3957-59C1-44CEF87A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5DC8B4-33B7-6507-0766-4C12189E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8C533-B359-3AE3-BB0A-45AD0040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10AFB-AB4A-5304-D72A-25AE7D6B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70718B-0DB5-D733-7CAD-5D70157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2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06FF9-2796-03E9-E26F-FE337D2F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FA2B45-C153-4CEC-71C7-E35613759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A7C779-0DF5-D7A7-4DAE-84D729AF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F13E6-1CDC-9CDA-48B4-41C3A994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6A8920-7CA1-CBC8-42CC-80FD10C5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1FF216-B857-D4C7-54DD-CC549D2C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2AB92-3559-5D04-9AA8-4A79750B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A72065-F974-11E6-0079-2C77FA939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27140A-D7A8-BE12-5413-00A6467A9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D4DA44-373D-FEA0-52BE-D70DB3855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5B612A-E9FE-DD2F-B014-948DF8E60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8C4FC1-F077-7D3C-19A5-E0B9CB2D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4ECDF9-A41C-6003-E163-BC8AF92B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0A24A-2F16-6E6A-D280-8D224A19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8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6425C-186E-CDAE-DBEB-F99A64EB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3F7311-4F49-7741-BA94-9BB1353C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65987A-A67B-265E-CF0F-579F0368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232D07-0746-37B2-A15C-64B4532F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2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F1ECC1-8226-B974-A8FC-A1713255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09802D-3DF7-11AC-633F-B0767AC9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C0C235-9CF9-A031-6167-39744B2E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6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C6C73-2690-186B-D44F-95C8D5AC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A8DB60-2E97-74B4-A0DF-FCC226E5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21364D-5A06-206C-17FE-FA2A413E9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DC6328-914B-7EDC-3DC2-C9A41223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B79132-D201-AC03-8DDC-78EDBB2C9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485D53-8E90-05D3-11DB-CB8F87FD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DE25B-E788-EE58-4BCA-13D08D18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5907F4-1F64-985F-94C3-08DD836DB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F318B5-CD68-D4C2-2F99-71CA886D5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BB3958-ED26-5ACA-F97E-69A5C34D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6C2915-B8EE-5B57-DC68-302BD823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20EF9C-66E7-CE6F-087B-31259043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3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9A9A28-7997-79D3-1781-719C8B3F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C6BE52-6686-E2D2-8455-D07ACDA3A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84C31E-0AF5-DB3C-31D0-7EBAAB7C8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7F7E7-BBE3-46E1-B7DA-A12E60BD9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03DC2-A518-4DE6-828D-9E9A38B6C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59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087637607" descr="テーブル&#10;&#10;自動的に生成された説明">
            <a:extLst>
              <a:ext uri="{FF2B5EF4-FFF2-40B4-BE49-F238E27FC236}">
                <a16:creationId xmlns:a16="http://schemas.microsoft.com/office/drawing/2014/main" id="{4797B3E5-E593-141F-F8A3-F0965C6EB6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352" y="1653008"/>
            <a:ext cx="10209295" cy="3551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892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拓哉</dc:creator>
  <cp:lastModifiedBy>大久保 拓哉</cp:lastModifiedBy>
  <cp:revision>20</cp:revision>
  <dcterms:created xsi:type="dcterms:W3CDTF">2023-04-19T10:18:24Z</dcterms:created>
  <dcterms:modified xsi:type="dcterms:W3CDTF">2023-04-19T11:03:25Z</dcterms:modified>
</cp:coreProperties>
</file>