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2268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9810FC91-69C1-FC91-A841-A43424FBB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261" y="204006"/>
            <a:ext cx="10043478" cy="64499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大久保 拓哉</cp:lastModifiedBy>
  <cp:revision>20</cp:revision>
  <dcterms:created xsi:type="dcterms:W3CDTF">2023-04-19T10:18:24Z</dcterms:created>
  <dcterms:modified xsi:type="dcterms:W3CDTF">2023-04-19T11:02:36Z</dcterms:modified>
</cp:coreProperties>
</file>