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66089A3D-F3D8-A8B8-D5E1-6AC85284E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267" y="121951"/>
            <a:ext cx="5887466" cy="661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2023-05-16T00:25:52Z</dcterms:modified>
</cp:coreProperties>
</file>