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タイムライン が含まれている画像&#10;&#10;自動的に生成された説明">
            <a:extLst>
              <a:ext uri="{FF2B5EF4-FFF2-40B4-BE49-F238E27FC236}">
                <a16:creationId xmlns:a16="http://schemas.microsoft.com/office/drawing/2014/main" id="{28D98ABF-9F14-78F9-BBAA-5590B5942E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34" y="740702"/>
            <a:ext cx="10890331" cy="537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2023-04-19T11:01:31Z</dcterms:modified>
</cp:coreProperties>
</file>