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09128712-80AB-FAD1-C160-E1B1C1183F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853" y="222747"/>
            <a:ext cx="6172293" cy="641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20</cp:revision>
  <dcterms:created xsi:type="dcterms:W3CDTF">2023-04-19T10:18:24Z</dcterms:created>
  <dcterms:modified xsi:type="dcterms:W3CDTF">2023-04-19T11:00:50Z</dcterms:modified>
</cp:coreProperties>
</file>