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09128712-80AB-FAD1-C160-E1B1C1183F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53" y="222747"/>
            <a:ext cx="6172293" cy="641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2023-04-19T11:00:50Z</dcterms:modified>
</cp:coreProperties>
</file>