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, ダイアグラム&#10;&#10;自動的に生成された説明">
            <a:extLst>
              <a:ext uri="{FF2B5EF4-FFF2-40B4-BE49-F238E27FC236}">
                <a16:creationId xmlns:a16="http://schemas.microsoft.com/office/drawing/2014/main" id="{2199E93E-04D2-B817-F94F-6FB599711A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84" y="446096"/>
            <a:ext cx="11230032" cy="596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2023-04-19T11:00:01Z</dcterms:modified>
</cp:coreProperties>
</file>