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70A712D-9684-0019-1911-EC5AD3A0AA1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3" r="4591"/>
          <a:stretch/>
        </p:blipFill>
        <p:spPr bwMode="auto">
          <a:xfrm>
            <a:off x="1405103" y="652021"/>
            <a:ext cx="9381794" cy="555395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21</cp:revision>
  <dcterms:created xsi:type="dcterms:W3CDTF">2023-04-19T10:18:24Z</dcterms:created>
  <dcterms:modified xsi:type="dcterms:W3CDTF">2023-04-26T06:36:02Z</dcterms:modified>
</cp:coreProperties>
</file>