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08D7CD4-6E38-60E2-EE79-0FDED1F326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528" y="1554680"/>
            <a:ext cx="5637499" cy="374863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F2D6442-9B6A-7375-7ED3-C027D141BD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9975" y="1861055"/>
            <a:ext cx="5537265" cy="31358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21</cp:revision>
  <dcterms:created xsi:type="dcterms:W3CDTF">2023-04-19T10:18:24Z</dcterms:created>
  <dcterms:modified xsi:type="dcterms:W3CDTF">2023-04-26T06:35:24Z</dcterms:modified>
</cp:coreProperties>
</file>