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8D7CD4-6E38-60E2-EE79-0FDED1F32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8" y="1554680"/>
            <a:ext cx="5637499" cy="374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2D6442-9B6A-7375-7ED3-C027D141B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975" y="1861055"/>
            <a:ext cx="5537265" cy="3135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2023-04-26T06:35:24Z</dcterms:modified>
</cp:coreProperties>
</file>