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041161F-B5E9-8D96-49D7-AE7C462540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1815" y="2778206"/>
            <a:ext cx="1328370" cy="130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2023-04-19T11:26:02Z</dcterms:modified>
</cp:coreProperties>
</file>