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4DB446C5-3F85-5287-C9E3-6DD6041DDD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4126" y="1644397"/>
            <a:ext cx="3543748" cy="35692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20</cp:revision>
  <dcterms:created xsi:type="dcterms:W3CDTF">2023-04-19T10:18:24Z</dcterms:created>
  <dcterms:modified xsi:type="dcterms:W3CDTF">2023-04-19T11:25:27Z</dcterms:modified>
</cp:coreProperties>
</file>