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DB446C5-3F85-5287-C9E3-6DD6041DD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26" y="1644397"/>
            <a:ext cx="3543748" cy="3569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2023-04-19T11:25:27Z</dcterms:modified>
</cp:coreProperties>
</file>