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EC76D38A-F0A4-276C-6AE8-D6FC0CE14B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7753" y="548292"/>
            <a:ext cx="5376493" cy="57614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大久保 拓哉</cp:lastModifiedBy>
  <cp:revision>19</cp:revision>
  <dcterms:created xsi:type="dcterms:W3CDTF">2023-04-19T10:18:24Z</dcterms:created>
  <dcterms:modified xsi:type="dcterms:W3CDTF">2023-04-19T10:48:58Z</dcterms:modified>
</cp:coreProperties>
</file>