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C76D38A-F0A4-276C-6AE8-D6FC0CE14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53" y="548292"/>
            <a:ext cx="5376493" cy="5761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19</cp:revision>
  <dcterms:created xsi:type="dcterms:W3CDTF">2023-04-19T10:18:24Z</dcterms:created>
  <dcterms:modified xsi:type="dcterms:W3CDTF">2023-04-19T10:48:58Z</dcterms:modified>
</cp:coreProperties>
</file>