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FA7FF03-96FC-D56B-2CDF-31115AEF33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97" y="1289420"/>
            <a:ext cx="11088606" cy="427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17</cp:revision>
  <dcterms:created xsi:type="dcterms:W3CDTF">2023-04-19T10:18:24Z</dcterms:created>
  <dcterms:modified xsi:type="dcterms:W3CDTF">2023-04-19T10:46:09Z</dcterms:modified>
</cp:coreProperties>
</file>