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386767A-06E1-75F8-E97C-3FB0F9568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547" y="244006"/>
            <a:ext cx="9314906" cy="6369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16</cp:revision>
  <dcterms:created xsi:type="dcterms:W3CDTF">2023-04-19T10:18:24Z</dcterms:created>
  <dcterms:modified xsi:type="dcterms:W3CDTF">2023-04-19T10:45:14Z</dcterms:modified>
</cp:coreProperties>
</file>