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DA6FBEF-775F-9FB1-1184-0FE51B3DB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57" y="462730"/>
            <a:ext cx="10666885" cy="5932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12</cp:revision>
  <dcterms:created xsi:type="dcterms:W3CDTF">2023-04-19T10:18:24Z</dcterms:created>
  <dcterms:modified xsi:type="dcterms:W3CDTF">2023-04-19T10:36:40Z</dcterms:modified>
</cp:coreProperties>
</file>