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E1C965A-24C5-A65C-347A-3B75AE55B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90" y="427269"/>
            <a:ext cx="10610220" cy="60034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15</cp:revision>
  <dcterms:created xsi:type="dcterms:W3CDTF">2023-04-19T10:18:24Z</dcterms:created>
  <dcterms:modified xsi:type="dcterms:W3CDTF">2023-04-19T10:44:06Z</dcterms:modified>
</cp:coreProperties>
</file>