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47DAB45-9A11-FB44-0FA5-76207D26A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75" y="336364"/>
            <a:ext cx="10507450" cy="61852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16</cp:revision>
  <dcterms:created xsi:type="dcterms:W3CDTF">2023-04-19T10:18:24Z</dcterms:created>
  <dcterms:modified xsi:type="dcterms:W3CDTF">2023-04-20T05:15:06Z</dcterms:modified>
</cp:coreProperties>
</file>