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2C4642C-61B9-A761-FECE-69F65C0604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163" y="360162"/>
            <a:ext cx="9489674" cy="61376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16</cp:revision>
  <dcterms:created xsi:type="dcterms:W3CDTF">2023-04-19T10:18:24Z</dcterms:created>
  <dcterms:modified xsi:type="dcterms:W3CDTF">2023-04-20T05:14:31Z</dcterms:modified>
</cp:coreProperties>
</file>