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D8AD8B5E-A859-D4F6-FBA0-440D781213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712" y="406397"/>
            <a:ext cx="10264575" cy="60452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16</cp:revision>
  <dcterms:created xsi:type="dcterms:W3CDTF">2023-04-19T10:18:24Z</dcterms:created>
  <dcterms:modified xsi:type="dcterms:W3CDTF">2023-04-20T05:13:35Z</dcterms:modified>
</cp:coreProperties>
</file>