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651DE51-1F0B-12C3-39FA-8D1555BED0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14" y="329214"/>
            <a:ext cx="10554771" cy="61995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16</cp:revision>
  <dcterms:created xsi:type="dcterms:W3CDTF">2023-04-19T10:18:24Z</dcterms:created>
  <dcterms:modified xsi:type="dcterms:W3CDTF">2023-04-20T05:12:51Z</dcterms:modified>
</cp:coreProperties>
</file>