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2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50AAAE5-20E3-CD49-A485-47363EE69E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82" y="364722"/>
            <a:ext cx="10357035" cy="61285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14</cp:revision>
  <dcterms:created xsi:type="dcterms:W3CDTF">2023-04-19T10:18:24Z</dcterms:created>
  <dcterms:modified xsi:type="dcterms:W3CDTF">2023-04-19T10:40:32Z</dcterms:modified>
</cp:coreProperties>
</file>