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EA7C7F0D-D738-D069-9882-346F5852D53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4304" y="341308"/>
            <a:ext cx="9183392" cy="617538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大久保 拓哉</cp:lastModifiedBy>
  <cp:revision>12</cp:revision>
  <dcterms:created xsi:type="dcterms:W3CDTF">2023-04-19T10:18:24Z</dcterms:created>
  <dcterms:modified xsi:type="dcterms:W3CDTF">2023-04-19T10:39:17Z</dcterms:modified>
</cp:coreProperties>
</file>