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2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330E187-925D-72F9-496B-67B6A415A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637" y="413660"/>
            <a:ext cx="9522726" cy="603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10</cp:revision>
  <dcterms:created xsi:type="dcterms:W3CDTF">2023-04-19T10:18:24Z</dcterms:created>
  <dcterms:modified xsi:type="dcterms:W3CDTF">2023-04-19T10:33:26Z</dcterms:modified>
</cp:coreProperties>
</file>