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628F866-1D58-40F2-57D9-078B094C6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382" y="14673"/>
            <a:ext cx="4989351" cy="66841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928001530</cp:lastModifiedBy>
  <cp:revision>10</cp:revision>
  <cp:lastPrinted>2023-05-02T00:29:59Z</cp:lastPrinted>
  <dcterms:created xsi:type="dcterms:W3CDTF">2023-04-19T10:18:24Z</dcterms:created>
  <dcterms:modified xsi:type="dcterms:W3CDTF">2023-05-02T00:30:02Z</dcterms:modified>
</cp:coreProperties>
</file>