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54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0781A2A-0FDA-5F2B-0C25-6926C640C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798" y="2642363"/>
            <a:ext cx="9578403" cy="15732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8</cp:revision>
  <dcterms:created xsi:type="dcterms:W3CDTF">2023-04-19T10:18:24Z</dcterms:created>
  <dcterms:modified xsi:type="dcterms:W3CDTF">2023-04-19T10:31:26Z</dcterms:modified>
</cp:coreProperties>
</file>