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914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>
            <a:extLst>
              <a:ext uri="{FF2B5EF4-FFF2-40B4-BE49-F238E27FC236}">
                <a16:creationId xmlns:a16="http://schemas.microsoft.com/office/drawing/2014/main" id="{E582C42B-43E7-FEAE-6DD0-EB070E129B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862938"/>
              </p:ext>
            </p:extLst>
          </p:nvPr>
        </p:nvGraphicFramePr>
        <p:xfrm>
          <a:off x="1781452" y="574473"/>
          <a:ext cx="8629095" cy="5709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ビットマップ イメージ" r:id="rId2" imgW="6106377" imgH="4086795" progId="Paint.Picture">
                  <p:embed/>
                </p:oleObj>
              </mc:Choice>
              <mc:Fallback>
                <p:oleObj name="ビットマップ イメージ" r:id="rId2" imgW="6106377" imgH="4086795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1452" y="574473"/>
                        <a:ext cx="8629095" cy="57090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ペイントブラシの絵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9</cp:revision>
  <dcterms:created xsi:type="dcterms:W3CDTF">2023-04-19T10:18:24Z</dcterms:created>
  <dcterms:modified xsi:type="dcterms:W3CDTF">2023-04-19T10:30:07Z</dcterms:modified>
</cp:coreProperties>
</file>