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CF75CCB-A530-BC08-8A3C-22BE662ACD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288" y="562635"/>
            <a:ext cx="9359423" cy="5732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8</cp:revision>
  <dcterms:created xsi:type="dcterms:W3CDTF">2023-04-19T10:18:24Z</dcterms:created>
  <dcterms:modified xsi:type="dcterms:W3CDTF">2023-04-19T10:29:01Z</dcterms:modified>
</cp:coreProperties>
</file>