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16EB9D7-407A-1654-2A5E-52C39CD0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20" y="1069237"/>
            <a:ext cx="10506759" cy="4719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3</cp:revision>
  <dcterms:created xsi:type="dcterms:W3CDTF">2023-04-19T10:18:24Z</dcterms:created>
  <dcterms:modified xsi:type="dcterms:W3CDTF">2023-04-19T10:22:48Z</dcterms:modified>
</cp:coreProperties>
</file>