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ダイアグラム が含まれている画像&#10;&#10;自動的に生成された説明">
            <a:extLst>
              <a:ext uri="{FF2B5EF4-FFF2-40B4-BE49-F238E27FC236}">
                <a16:creationId xmlns:a16="http://schemas.microsoft.com/office/drawing/2014/main" id="{5AE237E0-F474-8006-3CDF-45247AE7B4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816" y="223934"/>
            <a:ext cx="10190368" cy="6410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3</cp:revision>
  <dcterms:created xsi:type="dcterms:W3CDTF">2023-04-19T10:18:24Z</dcterms:created>
  <dcterms:modified xsi:type="dcterms:W3CDTF">2023-04-19T10:21:52Z</dcterms:modified>
</cp:coreProperties>
</file>