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51662EC-2424-AEB2-7353-1A85B09AD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360" y="438719"/>
            <a:ext cx="9605280" cy="5980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</cp:revision>
  <dcterms:created xsi:type="dcterms:W3CDTF">2023-04-19T10:18:24Z</dcterms:created>
  <dcterms:modified xsi:type="dcterms:W3CDTF">2023-04-19T10:21:02Z</dcterms:modified>
</cp:coreProperties>
</file>