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18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912CF63-7532-AD1A-0D28-7863718AC1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23"/>
          <a:stretch/>
        </p:blipFill>
        <p:spPr bwMode="auto">
          <a:xfrm>
            <a:off x="1200548" y="789637"/>
            <a:ext cx="9790903" cy="52787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</cp:revision>
  <dcterms:created xsi:type="dcterms:W3CDTF">2023-04-19T10:18:24Z</dcterms:created>
  <dcterms:modified xsi:type="dcterms:W3CDTF">2023-04-19T10:20:19Z</dcterms:modified>
</cp:coreProperties>
</file>