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4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677273-FAFA-496B-F2CE-A2E1A8525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889977-0A23-43FF-30D8-15BDF47ED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1C10CF-7CA9-3503-09F3-C9B7F0EF1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E961C5-2F83-9768-7ADF-3892CF00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C8178A-3332-6CAB-D0ED-7991FFCF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40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5B3628-96E1-52C3-2C54-1BB975AA2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B23B213-6316-1B46-02A6-9D2DD665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7703FD-912E-5DCC-F339-913B97DE8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8F4DBC-F0A2-778C-E474-F7F58E3E2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F9E1C6-5743-0862-C1CD-E14035E64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905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9D06AE8-2AD9-0FE4-6875-86B382BF0F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F55931-6EED-0232-650E-BCFB83866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8B0760-D4A1-EC7D-140E-47F3BD47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955953-672C-EB58-7B4A-94438C12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1276CD-3409-8301-CBB3-EDD2DC441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20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3574DD-4FBD-1E8D-2215-03776549D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2FB956-2A8F-7DFA-7AE0-47D6346BD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4EE5E1-B0CA-1487-8B5F-7AB93D25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07A5B1-0D6A-591A-B8B4-8AFCA8CC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34E8A8-639D-C6CE-44A3-797650B1D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174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D96DE0-B27B-3957-59C1-44CEF87A5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5DC8B4-33B7-6507-0766-4C12189EF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C8C533-B359-3AE3-BB0A-45AD00409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C10AFB-AB4A-5304-D72A-25AE7D6B4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70718B-0DB5-D733-7CAD-5D7015770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920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606FF9-2796-03E9-E26F-FE337D2F7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FA2B45-C153-4CEC-71C7-E35613759D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5A7C779-0DF5-D7A7-4DAE-84D729AFE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DF13E6-1CDC-9CDA-48B4-41C3A9940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6A8920-7CA1-CBC8-42CC-80FD10C55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1FF216-B857-D4C7-54DD-CC549D2C0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7621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72AB92-3559-5D04-9AA8-4A79750BF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A72065-F974-11E6-0079-2C77FA939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27140A-D7A8-BE12-5413-00A6467A9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2D4DA44-373D-FEA0-52BE-D70DB3855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85B612A-E9FE-DD2F-B014-948DF8E60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28C4FC1-F077-7D3C-19A5-E0B9CB2DF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44ECDF9-A41C-6003-E163-BC8AF92BD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F0A24A-2F16-6E6A-D280-8D224A197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78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C6425C-186E-CDAE-DBEB-F99A64EB4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73F7311-4F49-7741-BA94-9BB1353C5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A65987A-A67B-265E-CF0F-579F03682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B232D07-0746-37B2-A15C-64B4532FA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02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4F1ECC1-8226-B974-A8FC-A17132557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09802D-3DF7-11AC-633F-B0767AC94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C0C235-9CF9-A031-6167-39744B2EA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86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FC6C73-2690-186B-D44F-95C8D5ACE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A8DB60-2E97-74B4-A0DF-FCC226E5E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21364D-5A06-206C-17FE-FA2A413E9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DC6328-914B-7EDC-3DC2-C9A41223D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B79132-D201-AC03-8DDC-78EDBB2C9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485D53-8E90-05D3-11DB-CB8F87FD0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71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5DE25B-E788-EE58-4BCA-13D08D180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5907F4-1F64-985F-94C3-08DD836DBC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5F318B5-CD68-D4C2-2F99-71CA886D5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BB3958-ED26-5ACA-F97E-69A5C34D7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6C2915-B8EE-5B57-DC68-302BD8233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20EF9C-66E7-CE6F-087B-31259043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533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9A9A28-7997-79D3-1781-719C8B3FC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C6BE52-6686-E2D2-8455-D07ACDA3A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84C31E-0AF5-DB3C-31D0-7EBAAB7C8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77F7E7-BBE3-46E1-B7DA-A12E60BD98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703DC2-A518-4DE6-828D-9E9A38B6C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593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1D017D0F-E201-51EF-F925-430C86DF7EF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59789" y="1185948"/>
            <a:ext cx="7272422" cy="448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58928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大久保 拓哉</dc:creator>
  <cp:lastModifiedBy>大久保 拓哉</cp:lastModifiedBy>
  <cp:revision>7</cp:revision>
  <dcterms:created xsi:type="dcterms:W3CDTF">2023-04-19T10:18:24Z</dcterms:created>
  <dcterms:modified xsi:type="dcterms:W3CDTF">2023-04-19T10:28:08Z</dcterms:modified>
</cp:coreProperties>
</file>