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E26ABBD-BBD3-3F38-1EE6-64991D736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49" y="1964390"/>
            <a:ext cx="11215101" cy="29292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6</cp:revision>
  <dcterms:created xsi:type="dcterms:W3CDTF">2023-04-19T10:18:24Z</dcterms:created>
  <dcterms:modified xsi:type="dcterms:W3CDTF">2023-04-19T10:27:25Z</dcterms:modified>
</cp:coreProperties>
</file>