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A83CDD4-BB1E-DAF2-3737-948B47CA84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81" y="444417"/>
            <a:ext cx="8148838" cy="59691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6</cp:revision>
  <dcterms:created xsi:type="dcterms:W3CDTF">2023-04-19T10:18:24Z</dcterms:created>
  <dcterms:modified xsi:type="dcterms:W3CDTF">2023-04-19T10:26:34Z</dcterms:modified>
</cp:coreProperties>
</file>