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2C9AA5-23AE-59E4-B20A-1209B8F90EF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392" y="425309"/>
            <a:ext cx="11515216" cy="600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5</cp:revision>
  <dcterms:created xsi:type="dcterms:W3CDTF">2023-04-19T10:18:24Z</dcterms:created>
  <dcterms:modified xsi:type="dcterms:W3CDTF">2023-04-19T10:25:21Z</dcterms:modified>
</cp:coreProperties>
</file>