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CF269B74-086D-15C0-29ED-549146E3350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933" y="1088181"/>
            <a:ext cx="7904134" cy="468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4</cp:revision>
  <dcterms:created xsi:type="dcterms:W3CDTF">2023-04-19T10:18:24Z</dcterms:created>
  <dcterms:modified xsi:type="dcterms:W3CDTF">2023-04-19T10:24:09Z</dcterms:modified>
</cp:coreProperties>
</file>