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04F99815-FFEC-83FC-4E18-69FCF5A83C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6499" y="101440"/>
            <a:ext cx="8899002" cy="6655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21</cp:revision>
  <dcterms:created xsi:type="dcterms:W3CDTF">2023-04-19T10:18:24Z</dcterms:created>
  <dcterms:modified xsi:type="dcterms:W3CDTF">2023-04-19T11:40:32Z</dcterms:modified>
</cp:coreProperties>
</file>