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7F9775D-CF34-7921-0A5E-5A83367FF5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163" y="1020186"/>
            <a:ext cx="8391674" cy="48176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2023-04-19T11:39:55Z</dcterms:modified>
</cp:coreProperties>
</file>