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57F9775D-CF34-7921-0A5E-5A83367FF5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163" y="1020186"/>
            <a:ext cx="8391674" cy="48176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21</cp:revision>
  <dcterms:created xsi:type="dcterms:W3CDTF">2023-04-19T10:18:24Z</dcterms:created>
  <dcterms:modified xsi:type="dcterms:W3CDTF">2023-04-19T11:39:55Z</dcterms:modified>
</cp:coreProperties>
</file>