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7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018DD508-7E35-C142-A10C-BE52DD8AAF3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2117"/>
          <a:stretch/>
        </p:blipFill>
        <p:spPr bwMode="auto">
          <a:xfrm>
            <a:off x="3267214" y="573562"/>
            <a:ext cx="5657571" cy="5710876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21</cp:revision>
  <dcterms:created xsi:type="dcterms:W3CDTF">2023-04-19T10:18:24Z</dcterms:created>
  <dcterms:modified xsi:type="dcterms:W3CDTF">2023-04-19T11:39:27Z</dcterms:modified>
</cp:coreProperties>
</file>