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D50F3EFB-B21C-355D-FD31-CE4DB6CDE7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9228" y="342004"/>
            <a:ext cx="8253544" cy="6173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21</cp:revision>
  <dcterms:created xsi:type="dcterms:W3CDTF">2023-04-19T10:18:24Z</dcterms:created>
  <dcterms:modified xsi:type="dcterms:W3CDTF">2023-04-19T11:38:45Z</dcterms:modified>
</cp:coreProperties>
</file>