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50F3EFB-B21C-355D-FD31-CE4DB6CDE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228" y="342004"/>
            <a:ext cx="8253544" cy="617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2023-04-19T11:38:45Z</dcterms:modified>
</cp:coreProperties>
</file>