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6D1F9C4-2A00-2D1E-0734-9829D1E474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90487"/>
            <a:ext cx="6350000" cy="6677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2023-04-19T11:38:05Z</dcterms:modified>
</cp:coreProperties>
</file>