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D117EE0-D796-7A86-AB54-2E4E29E2BA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053"/>
          <a:stretch/>
        </p:blipFill>
        <p:spPr bwMode="auto">
          <a:xfrm>
            <a:off x="3097586" y="389431"/>
            <a:ext cx="5996828" cy="60791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2023-04-19T11:37:14Z</dcterms:modified>
</cp:coreProperties>
</file>