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90DD341-68DD-6859-CA8E-854F96893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938" y="284695"/>
            <a:ext cx="8692124" cy="628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2023-04-19T11:36:31Z</dcterms:modified>
</cp:coreProperties>
</file>