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0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F90DD341-68DD-6859-CA8E-854F968934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9938" y="284695"/>
            <a:ext cx="8692124" cy="6288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21</cp:revision>
  <dcterms:created xsi:type="dcterms:W3CDTF">2023-04-19T10:18:24Z</dcterms:created>
  <dcterms:modified xsi:type="dcterms:W3CDTF">2023-04-19T11:36:31Z</dcterms:modified>
</cp:coreProperties>
</file>